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526959"/>
            <a:ext cx="10947042" cy="1983003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Tuucingte’n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8455"/>
            <a:ext cx="9144000" cy="2772129"/>
          </a:xfrm>
        </p:spPr>
        <p:txBody>
          <a:bodyPr>
            <a:normAutofit/>
          </a:bodyPr>
          <a:lstStyle/>
          <a:p>
            <a:r>
              <a:rPr lang="en-US" sz="3200" dirty="0"/>
              <a:t>While Shepherd Watched their Flocks by Night</a:t>
            </a:r>
          </a:p>
          <a:p>
            <a:r>
              <a:rPr lang="en-US" sz="3200" dirty="0"/>
              <a:t>Luka 2:8-12</a:t>
            </a:r>
          </a:p>
          <a:p>
            <a:r>
              <a:rPr lang="en-US" sz="3200" dirty="0" err="1"/>
              <a:t>Nahun</a:t>
            </a:r>
            <a:r>
              <a:rPr lang="en-US" sz="3200" dirty="0"/>
              <a:t> Tate, 1652-1715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Tuuvil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omlaitak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hongpaisuk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Avanglianpi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honglak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thuphapi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 ding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Betlen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pawl sung pan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Bawngkuang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om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la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uh hi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cihlaitak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uh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104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ah Pasian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henla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omhen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Honghehpihna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96992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90. Tuucingte’n Tuute Acin Laitak 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2018-10-11T07:45:14Z</dcterms:modified>
</cp:coreProperties>
</file>